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9" r:id="rId8"/>
    <p:sldId id="259" r:id="rId9"/>
    <p:sldId id="264" r:id="rId10"/>
    <p:sldId id="260" r:id="rId11"/>
    <p:sldId id="266" r:id="rId12"/>
    <p:sldId id="270" r:id="rId13"/>
    <p:sldId id="272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D493C-EEF0-41D5-8EBA-8FEAEEB64E52}" type="datetimeFigureOut">
              <a:rPr lang="en-US" smtClean="0"/>
              <a:t>10/3/12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FAE85-EDA3-4BA2-95DF-1A9260B29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r>
              <a:rPr lang="en-US" baseline="0" dirty="0" smtClean="0"/>
              <a:t> in groups for a few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40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 in groups.  Is it</a:t>
            </a:r>
            <a:r>
              <a:rPr lang="en-US" baseline="0" dirty="0" smtClean="0"/>
              <a:t> to challenge, soothe, question?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24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so much pop music have love in it,</a:t>
            </a:r>
            <a:r>
              <a:rPr lang="en-US" baseline="0" dirty="0" smtClean="0"/>
              <a:t> why does so much ART have love in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Huge discussion in </a:t>
            </a:r>
            <a:r>
              <a:rPr lang="en-US" dirty="0" err="1" smtClean="0"/>
              <a:t>grouops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46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For </a:t>
            </a:r>
            <a:r>
              <a:rPr lang="en-US" dirty="0">
                <a:latin typeface="Calibri" charset="0"/>
              </a:rPr>
              <a:t>Plato, art would not lead to the knowledge of the Forms.  Just illusions.  Also could be manipulative like </a:t>
            </a:r>
            <a:r>
              <a:rPr lang="en-US" dirty="0" err="1">
                <a:latin typeface="Calibri" charset="0"/>
              </a:rPr>
              <a:t>propganda</a:t>
            </a:r>
            <a:r>
              <a:rPr lang="en-US" dirty="0">
                <a:latin typeface="Calibri" charset="0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See strange, but how many people think that violence on </a:t>
            </a:r>
            <a:r>
              <a:rPr lang="en-US" dirty="0" err="1">
                <a:latin typeface="Calibri" charset="0"/>
              </a:rPr>
              <a:t>tv</a:t>
            </a:r>
            <a:r>
              <a:rPr lang="en-US" dirty="0">
                <a:latin typeface="Calibri" charset="0"/>
              </a:rPr>
              <a:t> leads to violence. 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Aristotle – liked the Greek tragedians – on stage they explored human emotions. 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free people of the need to act out in their own lives the mistakes depicted in the tragedy.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Catharsis could happen as you experienced jealousy, anger, etc. – definition on page </a:t>
            </a:r>
            <a:r>
              <a:rPr lang="en-US" dirty="0" smtClean="0">
                <a:latin typeface="Calibri" charset="0"/>
              </a:rPr>
              <a:t>307 - Mitchell</a:t>
            </a: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You would walk out of the theatre without wanting to repeat the mistakes on stage</a:t>
            </a:r>
            <a:r>
              <a:rPr lang="en-US" dirty="0" smtClean="0">
                <a:latin typeface="Calibri" charset="0"/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Refer to Does</a:t>
            </a:r>
            <a:r>
              <a:rPr lang="en-US" baseline="0" dirty="0" smtClean="0">
                <a:latin typeface="Calibri" charset="0"/>
              </a:rPr>
              <a:t> the Center Hold?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92DC2AC-587F-B641-8262-9FAC5FC40092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FFAF-5471-4A2A-9CF9-28EF3AF228BF}" type="datetimeFigureOut">
              <a:rPr lang="en-US" smtClean="0"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and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has a moral and educative role</a:t>
            </a:r>
          </a:p>
          <a:p>
            <a:r>
              <a:rPr lang="en-US" dirty="0" smtClean="0"/>
              <a:t>Should ART educate you?</a:t>
            </a:r>
          </a:p>
          <a:p>
            <a:r>
              <a:rPr lang="en-US" dirty="0" smtClean="0"/>
              <a:t>Is a movie ART?</a:t>
            </a:r>
          </a:p>
          <a:p>
            <a:r>
              <a:rPr lang="en-US" dirty="0" smtClean="0"/>
              <a:t>Are we educated by Hollywood</a:t>
            </a:r>
          </a:p>
          <a:p>
            <a:r>
              <a:rPr lang="en-US" dirty="0" smtClean="0"/>
              <a:t>Should Art challenge what we believe?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a War poem tell you about the first world war rather then a purely factual account</a:t>
            </a:r>
          </a:p>
          <a:p>
            <a:r>
              <a:rPr lang="en-US" dirty="0" smtClean="0"/>
              <a:t>Are letters to loved ones from WW1 now ART even if the intention was just to send a letter home?</a:t>
            </a:r>
          </a:p>
          <a:p>
            <a:r>
              <a:rPr lang="en-US" dirty="0" smtClean="0"/>
              <a:t>We see a collection on letters portrayed as ART as they educate us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Harper Lee, </a:t>
            </a:r>
            <a:r>
              <a:rPr lang="en-US" u="sng" dirty="0" smtClean="0"/>
              <a:t>To Kill a Mockingbird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“You never really understand a person until you consider things from his point of view … until you climb into his skin and walk around in it.”  </a:t>
            </a:r>
          </a:p>
          <a:p>
            <a:pPr marL="0" indent="0">
              <a:buNone/>
            </a:pPr>
            <a:r>
              <a:rPr lang="en-US" dirty="0" smtClean="0"/>
              <a:t>Atticus Finch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dirty="0" smtClean="0"/>
              <a:t>What are examples of literature that educated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59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latin typeface="Arial" charset="0"/>
              </a:rPr>
              <a:t>Plato &amp; </a:t>
            </a:r>
            <a:r>
              <a:rPr lang="en-US" sz="6000" b="1" dirty="0" err="1" smtClean="0">
                <a:latin typeface="Arial" charset="0"/>
              </a:rPr>
              <a:t>Aritstotle</a:t>
            </a:r>
            <a:endParaRPr lang="en-US" sz="6000" b="1" dirty="0"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Both Aristotle and Plato thought art was an attempt to depict the universal and was a source for info about reality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To represent reality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Mimesis – representation of reality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For Plato, art is an illusion of reality – a step removed (based on his idea of the Forms)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>
                <a:latin typeface="Arial" charset="0"/>
              </a:rPr>
              <a:t>Manipulation</a:t>
            </a:r>
            <a:r>
              <a:rPr lang="en-US" dirty="0" err="1">
                <a:latin typeface="Arial" charset="0"/>
                <a:sym typeface="Wingdings" charset="0"/>
              </a:rPr>
              <a:t>propoganda</a:t>
            </a:r>
            <a:endParaRPr lang="en-US" dirty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For Aristotle, depicts nature as it could be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Arial" charset="0"/>
              </a:rPr>
              <a:t>Allows for catharsis, a </a:t>
            </a:r>
            <a:r>
              <a:rPr lang="ja-JP" altLang="en-US" dirty="0">
                <a:latin typeface="Arial" charset="0"/>
              </a:rPr>
              <a:t>“</a:t>
            </a:r>
            <a:r>
              <a:rPr lang="en-US" dirty="0">
                <a:latin typeface="Arial" charset="0"/>
              </a:rPr>
              <a:t>purging of … emotions</a:t>
            </a:r>
            <a:r>
              <a:rPr lang="ja-JP" altLang="en-US" dirty="0">
                <a:latin typeface="Arial" charset="0"/>
              </a:rPr>
              <a:t>”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/>
              <a:t>Mitchell, Helen Buss, </a:t>
            </a:r>
            <a:r>
              <a:rPr lang="en-US" i="1" dirty="0"/>
              <a:t>Roots of Wisdom, </a:t>
            </a: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Edition </a:t>
            </a:r>
            <a:r>
              <a:rPr lang="en-US" dirty="0" smtClean="0">
                <a:latin typeface="Arial" charset="0"/>
              </a:rPr>
              <a:t>307)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9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Mimesis</a:t>
            </a:r>
          </a:p>
          <a:p>
            <a:r>
              <a:rPr lang="en-US" dirty="0" smtClean="0"/>
              <a:t>Avant-garde</a:t>
            </a:r>
          </a:p>
          <a:p>
            <a:r>
              <a:rPr lang="en-US" dirty="0" smtClean="0"/>
              <a:t>Catharsis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6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 or Disagree!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Arts have a practical function</a:t>
            </a:r>
          </a:p>
          <a:p>
            <a:r>
              <a:rPr lang="en-US" dirty="0" smtClean="0"/>
              <a:t>Arts only give pleasure</a:t>
            </a:r>
          </a:p>
          <a:p>
            <a:r>
              <a:rPr lang="en-US" dirty="0" smtClean="0"/>
              <a:t>Art contributes to our knowledge of the world</a:t>
            </a:r>
          </a:p>
          <a:p>
            <a:r>
              <a:rPr lang="en-US" dirty="0" smtClean="0"/>
              <a:t>Art would help the alien understand us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 - Mimesis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Arts purpose is to copy reality.</a:t>
            </a:r>
          </a:p>
          <a:p>
            <a:r>
              <a:rPr lang="en-US" dirty="0" smtClean="0"/>
              <a:t>Do you agree?</a:t>
            </a:r>
          </a:p>
          <a:p>
            <a:r>
              <a:rPr lang="en-US" dirty="0" smtClean="0"/>
              <a:t>Perfect likeness was the driving force here</a:t>
            </a:r>
          </a:p>
          <a:p>
            <a:r>
              <a:rPr lang="en-US" dirty="0" smtClean="0"/>
              <a:t>Real Skill  was required to paint accurate real life</a:t>
            </a:r>
          </a:p>
          <a:p>
            <a:r>
              <a:rPr lang="en-US" dirty="0" smtClean="0"/>
              <a:t>Who was Mona Lisa?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What about music</a:t>
            </a:r>
          </a:p>
          <a:p>
            <a:r>
              <a:rPr lang="en-US" dirty="0" smtClean="0"/>
              <a:t>Can we apply the same copy rule</a:t>
            </a:r>
          </a:p>
          <a:p>
            <a:r>
              <a:rPr lang="en-US" dirty="0" smtClean="0"/>
              <a:t>What did Beethoven copy?</a:t>
            </a:r>
          </a:p>
          <a:p>
            <a:endParaRPr lang="en-US" dirty="0"/>
          </a:p>
        </p:txBody>
      </p:sp>
      <p:pic>
        <p:nvPicPr>
          <p:cNvPr id="4" name="Picture 3" descr="monali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3733800"/>
            <a:ext cx="200025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about the camera?</a:t>
            </a:r>
          </a:p>
          <a:p>
            <a:r>
              <a:rPr lang="en-US" dirty="0" smtClean="0"/>
              <a:t>It is a perfect likeness but is it ART</a:t>
            </a:r>
          </a:p>
          <a:p>
            <a:r>
              <a:rPr lang="en-US" dirty="0" smtClean="0"/>
              <a:t>Theory of Imitation</a:t>
            </a:r>
          </a:p>
          <a:p>
            <a:pPr lvl="1"/>
            <a:r>
              <a:rPr lang="en-US" dirty="0" smtClean="0"/>
              <a:t>Arts purpose is to copy reality.</a:t>
            </a:r>
          </a:p>
          <a:p>
            <a:r>
              <a:rPr lang="en-US" dirty="0" smtClean="0"/>
              <a:t>Now do you agree with the imitation theory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Picasso (1854 -1900)</a:t>
            </a:r>
          </a:p>
          <a:p>
            <a:r>
              <a:rPr lang="en-US" dirty="0" smtClean="0"/>
              <a:t>He was told that his picture of Gertrude Stein did not look like her he said </a:t>
            </a:r>
          </a:p>
          <a:p>
            <a:pPr lvl="1"/>
            <a:r>
              <a:rPr lang="en-US" dirty="0" smtClean="0"/>
              <a:t>“Never mind, it will”</a:t>
            </a:r>
          </a:p>
          <a:p>
            <a:r>
              <a:rPr lang="en-US" dirty="0" smtClean="0"/>
              <a:t>What did he mean by this?</a:t>
            </a:r>
            <a:endParaRPr lang="en-US" dirty="0"/>
          </a:p>
        </p:txBody>
      </p:sp>
      <p:pic>
        <p:nvPicPr>
          <p:cNvPr id="4" name="Picture 3" descr="gertude stai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066800"/>
            <a:ext cx="2209800" cy="271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Avant-garde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something not accepted – or new, beyond the status-quo</a:t>
            </a:r>
          </a:p>
          <a:p>
            <a:r>
              <a:rPr lang="en-US" dirty="0" smtClean="0"/>
              <a:t>What is the purpose of art for society?</a:t>
            </a:r>
          </a:p>
        </p:txBody>
      </p:sp>
    </p:spTree>
    <p:extLst>
      <p:ext uri="{BB962C8B-B14F-4D97-AF65-F5344CB8AC3E}">
        <p14:creationId xmlns:p14="http://schemas.microsoft.com/office/powerpoint/2010/main" val="2806115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natural to think as Art Communicating with us. “think of Alien guy”</a:t>
            </a:r>
          </a:p>
          <a:p>
            <a:r>
              <a:rPr lang="en-US" dirty="0" smtClean="0"/>
              <a:t>Does ART have a language?</a:t>
            </a:r>
          </a:p>
          <a:p>
            <a:r>
              <a:rPr lang="en-US" dirty="0" smtClean="0"/>
              <a:t>What is this language?</a:t>
            </a:r>
          </a:p>
          <a:p>
            <a:r>
              <a:rPr lang="en-US" dirty="0" smtClean="0"/>
              <a:t>Do you need to know context of the Art to understand what is being communicated?</a:t>
            </a:r>
          </a:p>
          <a:p>
            <a:r>
              <a:rPr lang="en-US" dirty="0" smtClean="0"/>
              <a:t>i.e. he painted this during WWII, etc.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Communication/Emotion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in love here?</a:t>
            </a:r>
          </a:p>
          <a:p>
            <a:r>
              <a:rPr lang="en-US" dirty="0" smtClean="0"/>
              <a:t>Who here has said to someone I am in love with you?</a:t>
            </a:r>
          </a:p>
          <a:p>
            <a:r>
              <a:rPr lang="en-US" dirty="0" smtClean="0"/>
              <a:t>Ever said “I love you” using Art?</a:t>
            </a:r>
          </a:p>
          <a:p>
            <a:r>
              <a:rPr lang="en-US" dirty="0" smtClean="0"/>
              <a:t>Why does a poem/picture/song convey more love than the words “I love you”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lov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52600"/>
            <a:ext cx="3786427" cy="2829643"/>
          </a:xfrm>
          <a:prstGeom prst="rect">
            <a:avLst/>
          </a:prstGeom>
        </p:spPr>
      </p:pic>
      <p:pic>
        <p:nvPicPr>
          <p:cNvPr id="5" name="Picture 4" descr="ji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066800"/>
            <a:ext cx="4704750" cy="3524018"/>
          </a:xfrm>
          <a:prstGeom prst="rect">
            <a:avLst/>
          </a:prstGeom>
        </p:spPr>
      </p:pic>
      <p:pic>
        <p:nvPicPr>
          <p:cNvPr id="6" name="Picture 5" descr="art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1600200"/>
            <a:ext cx="7953305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9855</TotalTime>
  <Words>719</Words>
  <Application>Microsoft Macintosh PowerPoint</Application>
  <PresentationFormat>On-screen Show (4:3)</PresentationFormat>
  <Paragraphs>109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Art and Knowledge</vt:lpstr>
      <vt:lpstr>Agree or Disagree!</vt:lpstr>
      <vt:lpstr>Theories of ART</vt:lpstr>
      <vt:lpstr>Art as Imitation - Mimesis</vt:lpstr>
      <vt:lpstr>Art as Imitation</vt:lpstr>
      <vt:lpstr>Art as Imitation</vt:lpstr>
      <vt:lpstr>Avant-garde</vt:lpstr>
      <vt:lpstr>Art as Communication</vt:lpstr>
      <vt:lpstr>Art as Communication/Emotion</vt:lpstr>
      <vt:lpstr>Art as Education</vt:lpstr>
      <vt:lpstr>Art as Education</vt:lpstr>
      <vt:lpstr>Literature</vt:lpstr>
      <vt:lpstr>Plato &amp; Aritstotle</vt:lpstr>
      <vt:lpstr>Theories of ART</vt:lpstr>
      <vt:lpstr>Key Words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and Knowledge</dc:title>
  <dc:creator>Valued Acer Customer</dc:creator>
  <cp:lastModifiedBy>Kimberly Schooley</cp:lastModifiedBy>
  <cp:revision>17</cp:revision>
  <dcterms:created xsi:type="dcterms:W3CDTF">2011-11-08T06:16:37Z</dcterms:created>
  <dcterms:modified xsi:type="dcterms:W3CDTF">2012-10-03T07:40:19Z</dcterms:modified>
</cp:coreProperties>
</file>